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9" r:id="rId6"/>
    <p:sldId id="272" r:id="rId7"/>
    <p:sldId id="273" r:id="rId8"/>
    <p:sldId id="276" r:id="rId9"/>
    <p:sldId id="277" r:id="rId10"/>
    <p:sldId id="274" r:id="rId11"/>
    <p:sldId id="275" r:id="rId12"/>
    <p:sldId id="278" r:id="rId13"/>
    <p:sldId id="279" r:id="rId14"/>
    <p:sldId id="280" r:id="rId15"/>
    <p:sldId id="26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80" d="100"/>
          <a:sy n="80" d="100"/>
        </p:scale>
        <p:origin x="336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17/11/2022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17/11/2022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67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39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18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64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621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72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97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74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6127987" cy="1517356"/>
          </a:xfrm>
        </p:spPr>
        <p:txBody>
          <a:bodyPr rtlCol="0"/>
          <a:lstStyle/>
          <a:p>
            <a:pPr rtl="0"/>
            <a:r>
              <a:rPr lang="pt-BR" sz="5800" dirty="0" smtClean="0"/>
              <a:t>Modelagem</a:t>
            </a:r>
            <a:br>
              <a:rPr lang="pt-BR" sz="5800" dirty="0" smtClean="0"/>
            </a:br>
            <a:r>
              <a:rPr lang="pt-BR" sz="5800" dirty="0" smtClean="0"/>
              <a:t>de software</a:t>
            </a:r>
            <a:endParaRPr lang="pt-BR" sz="58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r>
              <a:rPr lang="pt-BR" dirty="0" err="1"/>
              <a:t>Tiwnio</a:t>
            </a:r>
            <a:r>
              <a:rPr lang="pt-BR" dirty="0"/>
              <a:t> </a:t>
            </a:r>
            <a:r>
              <a:rPr lang="pt-BR" dirty="0" smtClean="0"/>
              <a:t>Net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endParaRPr lang="pt-BR" dirty="0" smtClean="0"/>
          </a:p>
          <a:p>
            <a:pPr rtl="0"/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0889"/>
          <a:stretch>
            <a:fillRect/>
          </a:stretch>
        </p:blipFill>
        <p:spPr/>
      </p:pic>
      <p:pic>
        <p:nvPicPr>
          <p:cNvPr id="1028" name="Picture 4" descr="Ficheiro:Centro Universitário UNA.png – Wikipédia, 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24" y="5329976"/>
            <a:ext cx="1498292" cy="4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sequencial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10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45" y="1845390"/>
            <a:ext cx="7161688" cy="48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Banco de dados (lógico)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776" r="211" b="4598"/>
          <a:stretch/>
        </p:blipFill>
        <p:spPr>
          <a:xfrm>
            <a:off x="2768708" y="1864426"/>
            <a:ext cx="6007156" cy="48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2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569499"/>
          </a:xfr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741" y="5709195"/>
            <a:ext cx="9050518" cy="945498"/>
          </a:xfrm>
        </p:spPr>
        <p:txBody>
          <a:bodyPr rtlCol="0"/>
          <a:lstStyle/>
          <a:p>
            <a:pPr rtl="0"/>
            <a:r>
              <a:rPr lang="pt-BR" dirty="0" smtClean="0"/>
              <a:t>Obrigado</a:t>
            </a:r>
            <a:endParaRPr lang="pt-BR" dirty="0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 txBox="1">
            <a:spLocks/>
          </p:cNvSpPr>
          <p:nvPr/>
        </p:nvSpPr>
        <p:spPr>
          <a:xfrm>
            <a:off x="1570741" y="5709195"/>
            <a:ext cx="9050518" cy="94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accent3"/>
                </a:solidFill>
              </a:rPr>
              <a:t>Obrigado pela atenção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427"/>
            <a:ext cx="10515600" cy="676275"/>
          </a:xfrm>
        </p:spPr>
        <p:txBody>
          <a:bodyPr rtlCol="0"/>
          <a:lstStyle/>
          <a:p>
            <a:pPr rtl="0"/>
            <a:r>
              <a:rPr lang="pt-BR" dirty="0" smtClean="0"/>
              <a:t>Mapeamento de funcionalidades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</a:t>
            </a:fld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0268"/>
              </p:ext>
            </p:extLst>
          </p:nvPr>
        </p:nvGraphicFramePr>
        <p:xfrm>
          <a:off x="1949467" y="1876301"/>
          <a:ext cx="8293066" cy="47587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43280"/>
                <a:gridCol w="3845116"/>
                <a:gridCol w="3604670"/>
              </a:tblGrid>
              <a:tr h="35032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 smtClean="0">
                          <a:effectLst/>
                        </a:rPr>
                        <a:t>REQUISITOS </a:t>
                      </a:r>
                      <a:r>
                        <a:rPr lang="pt-BR" sz="1100" b="1" dirty="0" smtClean="0">
                          <a:effectLst/>
                        </a:rPr>
                        <a:t>FUNCIONAIS</a:t>
                      </a:r>
                      <a:endParaRPr lang="pt-BR" sz="11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100" b="1" dirty="0">
                          <a:effectLst/>
                        </a:rPr>
                        <a:t>REQUISITOS NÃO FUNCIONAIS</a:t>
                      </a:r>
                    </a:p>
                  </a:txBody>
                  <a:tcPr marL="123825" marR="123825" marT="57150" marB="57150" anchor="ctr">
                    <a:lnR>
                      <a:noFill/>
                    </a:lnR>
                  </a:tcPr>
                </a:tc>
              </a:tr>
              <a:tr h="362203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 sistema permitirá cadastrar os funcionários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Segurança → Fator 2FA para funcionários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Para operar o sistema, o funcionário deverá realizar o login, a fim de se manter um registro de uso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Disponibilidade → Disponibilidade de acesso remoto por qualquer dispositivo registrado no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Os produtos utilizados serão catalogadas no sistema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</a:rPr>
                        <a:t>Desempenho → Renderização dos dados em ate 2 segundos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A frota será cadastrada no sistema, a fim de se manter um dado preciso do mesmo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Banco de dados → Construído em </a:t>
                      </a:r>
                      <a:r>
                        <a:rPr lang="pt-BR" sz="1100" dirty="0" smtClean="0">
                          <a:effectLst/>
                        </a:rPr>
                        <a:t>Postgre</a:t>
                      </a:r>
                      <a:endParaRPr lang="pt-BR" sz="11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realizar um controle dos produtos utilizados incluindo data, veiculo e funcionário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Interface → Interface construída perante os requisitos do cliente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lvl="0"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Irá apresentar um histórico de pesquisa e de alteração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Tolerância à falhas → Continuar funcionando após uma base de dados cair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O sistema irá alertar quando deverá ser realizada as futuras manutenções do veículo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Projetado → Sistema Compilado em Java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Será possível verificar o status de um veículo individual, perante a sua última atualização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Manutenibilidade → Documentação do código do projeto a fim de facilitar a manutenção do sistema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Terá um alerta para avisar a necessidade da aquisição de material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Dashboard → Dashboard para facilitar de visualização dos dados presentes</a:t>
                      </a:r>
                    </a:p>
                  </a:txBody>
                  <a:tcPr marL="123825" marR="123825" marT="57150" marB="57150" anchor="ctr"/>
                </a:tc>
              </a:tr>
              <a:tr h="44173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Haverá um registro dos dados de quilometragem dos veículos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effectLst/>
                        </a:rPr>
                        <a:t>Usabilidade → Simplificação dos processos do sistema a fim de facilitar o entendimento pelo usuário</a:t>
                      </a: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Página inicial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3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4" y="1765626"/>
            <a:ext cx="8919358" cy="48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843273"/>
            <a:ext cx="9972764" cy="46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0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5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2151466"/>
            <a:ext cx="9972764" cy="40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Site do projeto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" y="1943289"/>
            <a:ext cx="9972764" cy="44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Casos de uso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7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82" y="1704256"/>
            <a:ext cx="5761241" cy="50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classes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" b="4062"/>
          <a:stretch/>
        </p:blipFill>
        <p:spPr>
          <a:xfrm>
            <a:off x="2458702" y="1686296"/>
            <a:ext cx="6459667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Diagrama de atividade</a:t>
            </a:r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9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b="4939"/>
          <a:stretch/>
        </p:blipFill>
        <p:spPr>
          <a:xfrm>
            <a:off x="2624355" y="1746841"/>
            <a:ext cx="6685900" cy="50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sharepoint/v3"/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</Template>
  <TotalTime>0</TotalTime>
  <Words>302</Words>
  <Application>Microsoft Office PowerPoint</Application>
  <PresentationFormat>Widescreen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Tema do Office</vt:lpstr>
      <vt:lpstr>Modelagem de software</vt:lpstr>
      <vt:lpstr>Mapeamento de funcionalidades</vt:lpstr>
      <vt:lpstr>Página inicial do projeto</vt:lpstr>
      <vt:lpstr>Site do projeto</vt:lpstr>
      <vt:lpstr>Site do projeto</vt:lpstr>
      <vt:lpstr>Site do projeto</vt:lpstr>
      <vt:lpstr>Casos de uso</vt:lpstr>
      <vt:lpstr>Diagrama de classes</vt:lpstr>
      <vt:lpstr>Diagrama de atividade</vt:lpstr>
      <vt:lpstr>Diagrama sequencial</vt:lpstr>
      <vt:lpstr>Banco de dados (lógico)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2022-11-17T20:28:34Z</dcterms:created>
  <dcterms:modified xsi:type="dcterms:W3CDTF">2022-11-17T20:51:32Z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